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notesMasterIdLst>
    <p:notesMasterId r:id="rId3"/>
  </p:notesMasterIdLst>
  <p:sldIdLst>
    <p:sldId id="287" r:id="rId2"/>
  </p:sldIdLst>
  <p:sldSz cx="9601200" cy="12801600" type="A3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2B62A8"/>
    <a:srgbClr val="254AA4"/>
    <a:srgbClr val="36C9F4"/>
    <a:srgbClr val="E2C87E"/>
    <a:srgbClr val="E8D39A"/>
    <a:srgbClr val="1B3D6B"/>
    <a:srgbClr val="12519F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3563" autoAdjust="0"/>
    <p:restoredTop sz="96144" autoAdjust="0"/>
  </p:normalViewPr>
  <p:slideViewPr>
    <p:cSldViewPr snapToGrid="0">
      <p:cViewPr varScale="1">
        <p:scale>
          <a:sx n="52" d="100"/>
          <a:sy n="52" d="100"/>
        </p:scale>
        <p:origin x="2166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2" d="100"/>
        <a:sy n="122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507BEB-725F-43B5-A36B-6497DD20F170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CEA154-707A-459A-A839-37A7FA3C4A1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0150839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B7E9C6-69F4-79DE-9D4C-E3C24D26BD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00150" y="2095078"/>
            <a:ext cx="7200900" cy="4456853"/>
          </a:xfrm>
        </p:spPr>
        <p:txBody>
          <a:bodyPr anchor="b"/>
          <a:lstStyle>
            <a:lvl1pPr algn="ctr">
              <a:defRPr sz="4725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8398E12-0A77-FF7C-86BB-3966DE7037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00150" y="6723804"/>
            <a:ext cx="7200900" cy="3090756"/>
          </a:xfrm>
        </p:spPr>
        <p:txBody>
          <a:bodyPr/>
          <a:lstStyle>
            <a:lvl1pPr marL="0" indent="0" algn="ctr">
              <a:buNone/>
              <a:defRPr sz="1890"/>
            </a:lvl1pPr>
            <a:lvl2pPr marL="360045" indent="0" algn="ctr">
              <a:buNone/>
              <a:defRPr sz="1575"/>
            </a:lvl2pPr>
            <a:lvl3pPr marL="720090" indent="0" algn="ctr">
              <a:buNone/>
              <a:defRPr sz="1418"/>
            </a:lvl3pPr>
            <a:lvl4pPr marL="1080135" indent="0" algn="ctr">
              <a:buNone/>
              <a:defRPr sz="1260"/>
            </a:lvl4pPr>
            <a:lvl5pPr marL="1440180" indent="0" algn="ctr">
              <a:buNone/>
              <a:defRPr sz="1260"/>
            </a:lvl5pPr>
            <a:lvl6pPr marL="1800225" indent="0" algn="ctr">
              <a:buNone/>
              <a:defRPr sz="1260"/>
            </a:lvl6pPr>
            <a:lvl7pPr marL="2160270" indent="0" algn="ctr">
              <a:buNone/>
              <a:defRPr sz="1260"/>
            </a:lvl7pPr>
            <a:lvl8pPr marL="2520315" indent="0" algn="ctr">
              <a:buNone/>
              <a:defRPr sz="1260"/>
            </a:lvl8pPr>
            <a:lvl9pPr marL="2880360" indent="0" algn="ctr">
              <a:buNone/>
              <a:defRPr sz="1260"/>
            </a:lvl9pPr>
          </a:lstStyle>
          <a:p>
            <a:r>
              <a:rPr lang="en-US"/>
              <a:t>Click to edit Master subtitle style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187C7D-02CD-D25C-24A0-05ADAD1EA9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82DB41-BB70-0790-DC23-7953C412DA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9E06A9-FEEF-0DDF-397E-98B0AB0B2E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3094464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72003D-7238-B8AC-D3D8-32A1B5392F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20A46F4-36CE-4F47-1900-B619B854B5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67C462-FAB8-5D99-FBFA-5EB40C4DE6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BF919C-88C0-56D5-60D6-B2924DC0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22E983-E1EB-1753-CEBF-D07D1A30DC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6697378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D2F07EE-0471-D1A5-2A6F-6616F0DE3EC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870859" y="681567"/>
            <a:ext cx="2070259" cy="1084876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3AB34E1-0F0E-CEB7-3FB6-E860D31EDF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60083" y="681567"/>
            <a:ext cx="6090761" cy="1084876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84712E-544C-55C3-9126-7690C2F4DA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BD4CB5-D6CF-B729-E508-050883E134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282093-D6F0-EF34-B863-E659D26B9F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8675041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254228-A783-D1B7-0EC2-E12C28122E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1F7BA9-2764-A381-C6EE-A97A77E9C5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EBEF03-AF3C-798E-086D-5959A3322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C57F76-5F32-C7DB-1B2B-7E809C43C0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93BBFA-58EB-E4B9-0182-489E7A40B6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0603821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D64F56-A3FD-8535-CBAB-017481599D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5082" y="3191512"/>
            <a:ext cx="8281035" cy="5325109"/>
          </a:xfrm>
        </p:spPr>
        <p:txBody>
          <a:bodyPr anchor="b"/>
          <a:lstStyle>
            <a:lvl1pPr>
              <a:defRPr sz="4725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3A81B3-920E-6D30-24EF-473FC58613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55082" y="8566999"/>
            <a:ext cx="8281035" cy="2800349"/>
          </a:xfrm>
        </p:spPr>
        <p:txBody>
          <a:bodyPr/>
          <a:lstStyle>
            <a:lvl1pPr marL="0" indent="0">
              <a:buNone/>
              <a:defRPr sz="1890">
                <a:solidFill>
                  <a:schemeClr val="tx1">
                    <a:tint val="82000"/>
                  </a:schemeClr>
                </a:solidFill>
              </a:defRPr>
            </a:lvl1pPr>
            <a:lvl2pPr marL="360045" indent="0">
              <a:buNone/>
              <a:defRPr sz="1575">
                <a:solidFill>
                  <a:schemeClr val="tx1">
                    <a:tint val="82000"/>
                  </a:schemeClr>
                </a:solidFill>
              </a:defRPr>
            </a:lvl2pPr>
            <a:lvl3pPr marL="720090" indent="0">
              <a:buNone/>
              <a:defRPr sz="1418">
                <a:solidFill>
                  <a:schemeClr val="tx1">
                    <a:tint val="82000"/>
                  </a:schemeClr>
                </a:solidFill>
              </a:defRPr>
            </a:lvl3pPr>
            <a:lvl4pPr marL="1080135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4pPr>
            <a:lvl5pPr marL="144018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5pPr>
            <a:lvl6pPr marL="1800225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6pPr>
            <a:lvl7pPr marL="216027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7pPr>
            <a:lvl8pPr marL="2520315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8pPr>
            <a:lvl9pPr marL="288036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5BC40C-0B98-1E1F-D11D-10626E34F6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FE0233-1F0E-B570-209B-BA1F13822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0669DE-0AC2-4457-64A1-3294C2827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06438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189A7A-A5CA-CC39-7F60-9F16C47434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E1AC20-5AFC-9BFA-1285-1C82CC2257D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60083" y="3407833"/>
            <a:ext cx="4080510" cy="81224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FB7AFF-D954-4BC9-9DA9-BB9C1470AE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860608" y="3407833"/>
            <a:ext cx="4080510" cy="81224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C63E112-D9ED-51B4-E71F-1269517B4B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6624DD4-F5E2-49D8-4E6C-CF28AA4F7C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406612B-D1BF-029D-9095-CE42ED3C3C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264192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E94A40-74BE-DB60-DCB7-826614755A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681568"/>
            <a:ext cx="8281035" cy="247438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4317289-4602-482D-69B6-8E6AB9BE0C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61334" y="3138171"/>
            <a:ext cx="4061757" cy="1537969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35E4C53-5A2C-D348-6879-F49FEF88BF7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C15568-78EF-F594-77DC-22DDA488FFD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860607" y="3138171"/>
            <a:ext cx="4081761" cy="1537969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609C2BC-E900-4DAA-D9B8-CE3E1EF2CC0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860607" y="4676140"/>
            <a:ext cx="4081761" cy="68778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B91CDA5-C851-3A1C-C45B-EE1A2227F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DDFCDBE-A2C6-D0A2-3317-F76C4CE7C1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322A530-593A-1200-8C15-5329990D61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6241758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82438E-88B3-9897-D062-B698D6AA50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F94DB2F-1405-54D4-DC27-96B47460E6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756F3C6-AEA7-DDEF-669E-40C049D916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88CF5CD-E51D-6612-F634-E5272C51C8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9461307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A37DDDE-4F22-84B2-040C-D953A688A4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F2A8637-DDB0-0FA9-F65D-4D50AA67B3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3D2DD2-9D5A-E2EB-C20B-B538F1823A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1394677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573F26-4CC7-39EE-618B-288788C926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BD639B-1BA2-8882-B716-1B644CE2B6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81760" y="1843194"/>
            <a:ext cx="4860608" cy="9097433"/>
          </a:xfrm>
        </p:spPr>
        <p:txBody>
          <a:bodyPr/>
          <a:lstStyle>
            <a:lvl1pPr>
              <a:defRPr sz="2520"/>
            </a:lvl1pPr>
            <a:lvl2pPr>
              <a:defRPr sz="2205"/>
            </a:lvl2pPr>
            <a:lvl3pPr>
              <a:defRPr sz="1890"/>
            </a:lvl3pPr>
            <a:lvl4pPr>
              <a:defRPr sz="1575"/>
            </a:lvl4pPr>
            <a:lvl5pPr>
              <a:defRPr sz="1575"/>
            </a:lvl5pPr>
            <a:lvl6pPr>
              <a:defRPr sz="1575"/>
            </a:lvl6pPr>
            <a:lvl7pPr>
              <a:defRPr sz="1575"/>
            </a:lvl7pPr>
            <a:lvl8pPr>
              <a:defRPr sz="1575"/>
            </a:lvl8pPr>
            <a:lvl9pPr>
              <a:defRPr sz="15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17457B2-8328-BFC3-D513-1DA6DFDFEE6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6C3D6E-D51E-8864-9C2B-FF44B812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56B6764-8CC8-E189-3CB1-E7C18BEE5A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5DC5E9C-C722-F9D1-A7FB-396880CF0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3574897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EC2091-98BC-453A-6472-81DA7D9F4D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4ADFD9-D643-98BD-9854-472431B45D9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081760" y="1843194"/>
            <a:ext cx="4860608" cy="9097433"/>
          </a:xfrm>
        </p:spPr>
        <p:txBody>
          <a:bodyPr/>
          <a:lstStyle>
            <a:lvl1pPr marL="0" indent="0">
              <a:buNone/>
              <a:defRPr sz="2520"/>
            </a:lvl1pPr>
            <a:lvl2pPr marL="360045" indent="0">
              <a:buNone/>
              <a:defRPr sz="2205"/>
            </a:lvl2pPr>
            <a:lvl3pPr marL="720090" indent="0">
              <a:buNone/>
              <a:defRPr sz="1890"/>
            </a:lvl3pPr>
            <a:lvl4pPr marL="1080135" indent="0">
              <a:buNone/>
              <a:defRPr sz="1575"/>
            </a:lvl4pPr>
            <a:lvl5pPr marL="1440180" indent="0">
              <a:buNone/>
              <a:defRPr sz="1575"/>
            </a:lvl5pPr>
            <a:lvl6pPr marL="1800225" indent="0">
              <a:buNone/>
              <a:defRPr sz="1575"/>
            </a:lvl6pPr>
            <a:lvl7pPr marL="2160270" indent="0">
              <a:buNone/>
              <a:defRPr sz="1575"/>
            </a:lvl7pPr>
            <a:lvl8pPr marL="2520315" indent="0">
              <a:buNone/>
              <a:defRPr sz="1575"/>
            </a:lvl8pPr>
            <a:lvl9pPr marL="2880360" indent="0">
              <a:buNone/>
              <a:defRPr sz="1575"/>
            </a:lvl9pPr>
          </a:lstStyle>
          <a:p>
            <a:endParaRPr lang="el-G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A5D68EE-BE53-AC8D-8E99-D12C72BE07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617E15-D9A8-ED34-636B-4C823C88D5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C18B62-0708-B673-FBF2-901F5E90C4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1E9F24F-8745-7E19-CC45-DBA78C6AEC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9014081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87B4BE0-5901-6FDA-9A08-8358026743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0083" y="681568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78513C-730F-D745-B66B-2DB72CD636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60083" y="3407833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7559BF-8185-968E-07B9-1DCC178AEC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60083" y="11865187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4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A21D94-01DB-55D3-827C-C2592569953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80398" y="11865187"/>
            <a:ext cx="3240405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4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F56B1B-FD77-7CAE-F09E-86E4AA85A52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780848" y="11865187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4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7044824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p:txStyles>
    <p:titleStyle>
      <a:lvl1pPr algn="l" defTabSz="720090" rtl="0" eaLnBrk="1" latinLnBrk="0" hangingPunct="1">
        <a:lnSpc>
          <a:spcPct val="90000"/>
        </a:lnSpc>
        <a:spcBef>
          <a:spcPct val="0"/>
        </a:spcBef>
        <a:buNone/>
        <a:defRPr sz="346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0023" indent="-180023" algn="l" defTabSz="720090" rtl="0" eaLnBrk="1" latinLnBrk="0" hangingPunct="1">
        <a:lnSpc>
          <a:spcPct val="90000"/>
        </a:lnSpc>
        <a:spcBef>
          <a:spcPts val="788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1pPr>
      <a:lvl2pPr marL="54006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0011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575" kern="1200">
          <a:solidFill>
            <a:schemeClr val="tx1"/>
          </a:solidFill>
          <a:latin typeface="+mn-lt"/>
          <a:ea typeface="+mn-ea"/>
          <a:cs typeface="+mn-cs"/>
        </a:defRPr>
      </a:lvl3pPr>
      <a:lvl4pPr marL="126015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62020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98024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34029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70033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306038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1pPr>
      <a:lvl2pPr marL="36004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2pPr>
      <a:lvl3pPr marL="72009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3pPr>
      <a:lvl4pPr marL="108013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44018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80022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16027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52031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288036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BAB187A-45B9-BBA6-9BBC-84D1F63C94D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Εικόνα 3" descr="Εικόνα που περιέχει κείμενο, στιγμιότυπο οθόνης, γραμματοσειρά&#10;&#10;Το περιεχόμενο που δημιουργείται από AI ενδέχεται να είναι εσφαλμένο.">
            <a:extLst>
              <a:ext uri="{FF2B5EF4-FFF2-40B4-BE49-F238E27FC236}">
                <a16:creationId xmlns:a16="http://schemas.microsoft.com/office/drawing/2014/main" id="{6D39502D-D57B-7D8E-6391-9FA36F307A9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601200" cy="12801600"/>
          </a:xfrm>
          <a:prstGeom prst="rect">
            <a:avLst/>
          </a:prstGeom>
        </p:spPr>
      </p:pic>
      <p:sp>
        <p:nvSpPr>
          <p:cNvPr id="6" name="Title 4">
            <a:extLst>
              <a:ext uri="{FF2B5EF4-FFF2-40B4-BE49-F238E27FC236}">
                <a16:creationId xmlns:a16="http://schemas.microsoft.com/office/drawing/2014/main" id="{31ABB371-3927-940E-07CE-B52D9A3756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45447" y="3333162"/>
            <a:ext cx="7710305" cy="841272"/>
          </a:xfrm>
        </p:spPr>
        <p:txBody>
          <a:bodyPr>
            <a:normAutofit/>
          </a:bodyPr>
          <a:lstStyle/>
          <a:p>
            <a:pPr algn="ctr"/>
            <a:r>
              <a:rPr lang="en-US" sz="3100" b="1" i="1" dirty="0">
                <a:solidFill>
                  <a:srgbClr val="2B62A8"/>
                </a:solidFill>
                <a:latin typeface="Century Gothic"/>
                <a:cs typeface="Century Gothic"/>
              </a:rPr>
              <a:t>…</a:t>
            </a:r>
            <a:r>
              <a:rPr lang="el-GR" sz="3100" b="1" i="1" dirty="0">
                <a:solidFill>
                  <a:srgbClr val="2B62A8"/>
                </a:solidFill>
                <a:latin typeface="Century Gothic"/>
                <a:cs typeface="Century Gothic"/>
              </a:rPr>
              <a:t>ΕΠΩΝΥΜΙΑ ΔΙΚΑΙΟΥΧΟΥ</a:t>
            </a:r>
            <a:r>
              <a:rPr lang="en-US" sz="3100" b="1" i="1" dirty="0">
                <a:solidFill>
                  <a:srgbClr val="2B62A8"/>
                </a:solidFill>
                <a:latin typeface="Century Gothic"/>
                <a:cs typeface="Century Gothic"/>
              </a:rPr>
              <a:t>…</a:t>
            </a:r>
            <a:endParaRPr lang="el-GR" i="1" dirty="0">
              <a:solidFill>
                <a:srgbClr val="254AA4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8437172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715</TotalTime>
  <Words>4</Words>
  <Application>Microsoft Office PowerPoint</Application>
  <PresentationFormat>Χαρτί A3 (297x420 χιλ.)</PresentationFormat>
  <Paragraphs>1</Paragraphs>
  <Slides>1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4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…ΕΠΩΝΥΜΙΑ ΔΙΚΑΙΟΥΧΟΥ…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Η επιχείρηση   ΕΠΩΝΥΜΙΑ ΔΙΚΑΙΟΥΧΟΥ    ενισχύθηκε στο πλαίσιο του Προγράμματος   «Χρηματοδότηση για την ενίσχυση του Ψηφιακού Μετασχηματισμού Επιχειρήσεων του κλάδου των Παραστατικών Τεχνών»</dc:title>
  <dc:creator>Eleni Chanoglou</dc:creator>
  <cp:lastModifiedBy>Eleni Chanoglou</cp:lastModifiedBy>
  <cp:revision>15</cp:revision>
  <dcterms:created xsi:type="dcterms:W3CDTF">2025-10-07T13:03:16Z</dcterms:created>
  <dcterms:modified xsi:type="dcterms:W3CDTF">2025-10-13T11:07:01Z</dcterms:modified>
</cp:coreProperties>
</file>

<file path=docProps/thumbnail.jpeg>
</file>